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37" r:id="rId5"/>
    <p:sldId id="436" r:id="rId6"/>
    <p:sldId id="331" r:id="rId7"/>
    <p:sldId id="382" r:id="rId8"/>
    <p:sldId id="361" r:id="rId9"/>
    <p:sldId id="431" r:id="rId10"/>
    <p:sldId id="386" r:id="rId11"/>
    <p:sldId id="427" r:id="rId12"/>
    <p:sldId id="404" r:id="rId13"/>
    <p:sldId id="388" r:id="rId14"/>
    <p:sldId id="389" r:id="rId15"/>
    <p:sldId id="429" r:id="rId16"/>
    <p:sldId id="433" r:id="rId17"/>
    <p:sldId id="426" r:id="rId18"/>
    <p:sldId id="390" r:id="rId19"/>
    <p:sldId id="424" r:id="rId20"/>
    <p:sldId id="435" r:id="rId21"/>
    <p:sldId id="405"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5"/>
    <p:restoredTop sz="96292"/>
  </p:normalViewPr>
  <p:slideViewPr>
    <p:cSldViewPr snapToGrid="0" snapToObjects="1">
      <p:cViewPr varScale="1">
        <p:scale>
          <a:sx n="146" d="100"/>
          <a:sy n="146" d="100"/>
        </p:scale>
        <p:origin x="161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385DB7CA-9023-3841-A1BD-1E7AEABCA6E0}"/>
    <pc:docChg chg="undo custSel addSld delSld modSld sldOrd">
      <pc:chgData name="Jim Fleming" userId="161791bae1afb603" providerId="LiveId" clId="{385DB7CA-9023-3841-A1BD-1E7AEABCA6E0}" dt="2022-11-27T03:11:31.278" v="342" actId="1076"/>
      <pc:docMkLst>
        <pc:docMk/>
      </pc:docMkLst>
      <pc:sldChg chg="modSp mod">
        <pc:chgData name="Jim Fleming" userId="161791bae1afb603" providerId="LiveId" clId="{385DB7CA-9023-3841-A1BD-1E7AEABCA6E0}" dt="2022-11-27T02:27:25.655" v="126" actId="403"/>
        <pc:sldMkLst>
          <pc:docMk/>
          <pc:sldMk cId="3964023673" sldId="336"/>
        </pc:sldMkLst>
        <pc:spChg chg="mod">
          <ac:chgData name="Jim Fleming" userId="161791bae1afb603" providerId="LiveId" clId="{385DB7CA-9023-3841-A1BD-1E7AEABCA6E0}" dt="2022-11-27T02:27:19.330" v="123" actId="20577"/>
          <ac:spMkLst>
            <pc:docMk/>
            <pc:sldMk cId="3964023673" sldId="336"/>
            <ac:spMk id="2" creationId="{56E8B136-55D1-C229-815B-0FAB21102D38}"/>
          </ac:spMkLst>
        </pc:spChg>
        <pc:spChg chg="mod">
          <ac:chgData name="Jim Fleming" userId="161791bae1afb603" providerId="LiveId" clId="{385DB7CA-9023-3841-A1BD-1E7AEABCA6E0}" dt="2022-11-27T02:27:25.655" v="126" actId="403"/>
          <ac:spMkLst>
            <pc:docMk/>
            <pc:sldMk cId="3964023673" sldId="336"/>
            <ac:spMk id="3" creationId="{D7D72439-284A-008E-61E4-489A6FFD0D14}"/>
          </ac:spMkLst>
        </pc:spChg>
      </pc:sldChg>
      <pc:sldChg chg="modSp mod">
        <pc:chgData name="Jim Fleming" userId="161791bae1afb603" providerId="LiveId" clId="{385DB7CA-9023-3841-A1BD-1E7AEABCA6E0}" dt="2022-11-27T02:27:09.840" v="121" actId="20577"/>
        <pc:sldMkLst>
          <pc:docMk/>
          <pc:sldMk cId="3301827054" sldId="420"/>
        </pc:sldMkLst>
        <pc:spChg chg="mod">
          <ac:chgData name="Jim Fleming" userId="161791bae1afb603" providerId="LiveId" clId="{385DB7CA-9023-3841-A1BD-1E7AEABCA6E0}" dt="2022-11-27T02:27:09.840" v="121" actId="20577"/>
          <ac:spMkLst>
            <pc:docMk/>
            <pc:sldMk cId="3301827054" sldId="420"/>
            <ac:spMk id="2" creationId="{56E8B136-55D1-C229-815B-0FAB21102D38}"/>
          </ac:spMkLst>
        </pc:spChg>
        <pc:spChg chg="mod">
          <ac:chgData name="Jim Fleming" userId="161791bae1afb603" providerId="LiveId" clId="{385DB7CA-9023-3841-A1BD-1E7AEABCA6E0}" dt="2022-11-27T02:27:01.879" v="119" actId="20577"/>
          <ac:spMkLst>
            <pc:docMk/>
            <pc:sldMk cId="3301827054" sldId="420"/>
            <ac:spMk id="3" creationId="{D7D72439-284A-008E-61E4-489A6FFD0D14}"/>
          </ac:spMkLst>
        </pc:spChg>
      </pc:sldChg>
      <pc:sldChg chg="addSp delSp modSp add mod ord modClrScheme modAnim chgLayout">
        <pc:chgData name="Jim Fleming" userId="161791bae1afb603" providerId="LiveId" clId="{385DB7CA-9023-3841-A1BD-1E7AEABCA6E0}" dt="2022-11-27T03:11:31.278" v="342" actId="1076"/>
        <pc:sldMkLst>
          <pc:docMk/>
          <pc:sldMk cId="214770104" sldId="436"/>
        </pc:sldMkLst>
        <pc:spChg chg="del mod ord">
          <ac:chgData name="Jim Fleming" userId="161791bae1afb603" providerId="LiveId" clId="{385DB7CA-9023-3841-A1BD-1E7AEABCA6E0}" dt="2022-11-27T02:23:35.373" v="29" actId="478"/>
          <ac:spMkLst>
            <pc:docMk/>
            <pc:sldMk cId="214770104" sldId="436"/>
            <ac:spMk id="2" creationId="{56E8B136-55D1-C229-815B-0FAB21102D38}"/>
          </ac:spMkLst>
        </pc:spChg>
        <pc:spChg chg="mod ord">
          <ac:chgData name="Jim Fleming" userId="161791bae1afb603" providerId="LiveId" clId="{385DB7CA-9023-3841-A1BD-1E7AEABCA6E0}" dt="2022-11-27T03:05:56.155" v="248" actId="20577"/>
          <ac:spMkLst>
            <pc:docMk/>
            <pc:sldMk cId="214770104" sldId="436"/>
            <ac:spMk id="3" creationId="{D7D72439-284A-008E-61E4-489A6FFD0D14}"/>
          </ac:spMkLst>
        </pc:spChg>
        <pc:spChg chg="add del mod ord">
          <ac:chgData name="Jim Fleming" userId="161791bae1afb603" providerId="LiveId" clId="{385DB7CA-9023-3841-A1BD-1E7AEABCA6E0}" dt="2022-11-27T02:24:18.572" v="86" actId="478"/>
          <ac:spMkLst>
            <pc:docMk/>
            <pc:sldMk cId="214770104" sldId="436"/>
            <ac:spMk id="4" creationId="{7B3FF603-8954-12CA-AB89-6FE0CDB81E93}"/>
          </ac:spMkLst>
        </pc:spChg>
        <pc:spChg chg="add mod">
          <ac:chgData name="Jim Fleming" userId="161791bae1afb603" providerId="LiveId" clId="{385DB7CA-9023-3841-A1BD-1E7AEABCA6E0}" dt="2022-11-27T03:11:03.702" v="341" actId="20577"/>
          <ac:spMkLst>
            <pc:docMk/>
            <pc:sldMk cId="214770104" sldId="436"/>
            <ac:spMk id="6" creationId="{485E5406-CB47-A17E-7693-7B1A41767C17}"/>
          </ac:spMkLst>
        </pc:spChg>
        <pc:spChg chg="add del mod">
          <ac:chgData name="Jim Fleming" userId="161791bae1afb603" providerId="LiveId" clId="{385DB7CA-9023-3841-A1BD-1E7AEABCA6E0}" dt="2022-11-27T02:23:36.675" v="30" actId="478"/>
          <ac:spMkLst>
            <pc:docMk/>
            <pc:sldMk cId="214770104" sldId="436"/>
            <ac:spMk id="8" creationId="{22802316-81C9-84B0-7F43-55C5DCCDD80A}"/>
          </ac:spMkLst>
        </pc:spChg>
        <pc:spChg chg="add mod">
          <ac:chgData name="Jim Fleming" userId="161791bae1afb603" providerId="LiveId" clId="{385DB7CA-9023-3841-A1BD-1E7AEABCA6E0}" dt="2022-11-27T03:10:53.309" v="332" actId="14100"/>
          <ac:spMkLst>
            <pc:docMk/>
            <pc:sldMk cId="214770104" sldId="436"/>
            <ac:spMk id="9" creationId="{F31170FD-D300-BB98-391D-1D01E2B5609C}"/>
          </ac:spMkLst>
        </pc:spChg>
        <pc:spChg chg="add mod">
          <ac:chgData name="Jim Fleming" userId="161791bae1afb603" providerId="LiveId" clId="{385DB7CA-9023-3841-A1BD-1E7AEABCA6E0}" dt="2022-11-27T03:11:31.278" v="342" actId="1076"/>
          <ac:spMkLst>
            <pc:docMk/>
            <pc:sldMk cId="214770104" sldId="436"/>
            <ac:spMk id="10" creationId="{8D264307-B6AE-3D8E-730B-37CCC68ABA49}"/>
          </ac:spMkLst>
        </pc:spChg>
      </pc:sldChg>
      <pc:sldChg chg="del">
        <pc:chgData name="Jim Fleming" userId="161791bae1afb603" providerId="LiveId" clId="{385DB7CA-9023-3841-A1BD-1E7AEABCA6E0}" dt="2022-11-27T02:21:48.272" v="10" actId="2696"/>
        <pc:sldMkLst>
          <pc:docMk/>
          <pc:sldMk cId="662536793" sldId="436"/>
        </pc:sldMkLst>
      </pc:sldChg>
      <pc:sldChg chg="add ord">
        <pc:chgData name="Jim Fleming" userId="161791bae1afb603" providerId="LiveId" clId="{385DB7CA-9023-3841-A1BD-1E7AEABCA6E0}" dt="2022-11-27T02:27:36.004" v="128" actId="20578"/>
        <pc:sldMkLst>
          <pc:docMk/>
          <pc:sldMk cId="2236044258" sldId="437"/>
        </pc:sldMkLst>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54C583C8-CEF7-364C-B3E8-B31C5BAF902D}"/>
    <pc:docChg chg="custSel addSld delSld modSld sldOrd">
      <pc:chgData name="Jim Fleming" userId="161791bae1afb603" providerId="LiveId" clId="{54C583C8-CEF7-364C-B3E8-B31C5BAF902D}" dt="2022-11-06T20:12:23.308" v="147" actId="207"/>
      <pc:docMkLst>
        <pc:docMk/>
      </pc:docMkLst>
      <pc:sldChg chg="modSp mod">
        <pc:chgData name="Jim Fleming" userId="161791bae1afb603" providerId="LiveId" clId="{54C583C8-CEF7-364C-B3E8-B31C5BAF902D}" dt="2022-11-06T20:08:37.267" v="126" actId="6549"/>
        <pc:sldMkLst>
          <pc:docMk/>
          <pc:sldMk cId="3964023673" sldId="336"/>
        </pc:sldMkLst>
        <pc:spChg chg="mod">
          <ac:chgData name="Jim Fleming" userId="161791bae1afb603" providerId="LiveId" clId="{54C583C8-CEF7-364C-B3E8-B31C5BAF902D}" dt="2022-11-06T20:08:37.267" v="126" actId="6549"/>
          <ac:spMkLst>
            <pc:docMk/>
            <pc:sldMk cId="3964023673" sldId="336"/>
            <ac:spMk id="2" creationId="{56E8B136-55D1-C229-815B-0FAB21102D38}"/>
          </ac:spMkLst>
        </pc:spChg>
        <pc:spChg chg="mod">
          <ac:chgData name="Jim Fleming" userId="161791bae1afb603" providerId="LiveId" clId="{54C583C8-CEF7-364C-B3E8-B31C5BAF902D}" dt="2022-11-06T20:08:31.418" v="118" actId="6549"/>
          <ac:spMkLst>
            <pc:docMk/>
            <pc:sldMk cId="3964023673" sldId="336"/>
            <ac:spMk id="3" creationId="{D7D72439-284A-008E-61E4-489A6FFD0D14}"/>
          </ac:spMkLst>
        </pc:spChg>
      </pc:sldChg>
      <pc:sldChg chg="del">
        <pc:chgData name="Jim Fleming" userId="161791bae1afb603" providerId="LiveId" clId="{54C583C8-CEF7-364C-B3E8-B31C5BAF902D}" dt="2022-11-06T19:53:29.646" v="21" actId="2696"/>
        <pc:sldMkLst>
          <pc:docMk/>
          <pc:sldMk cId="1495771307" sldId="385"/>
        </pc:sldMkLst>
      </pc:sldChg>
      <pc:sldChg chg="modSp mod">
        <pc:chgData name="Jim Fleming" userId="161791bae1afb603" providerId="LiveId" clId="{54C583C8-CEF7-364C-B3E8-B31C5BAF902D}" dt="2022-11-06T20:11:17.560" v="133" actId="20577"/>
        <pc:sldMkLst>
          <pc:docMk/>
          <pc:sldMk cId="1791236111" sldId="386"/>
        </pc:sldMkLst>
        <pc:spChg chg="mod">
          <ac:chgData name="Jim Fleming" userId="161791bae1afb603" providerId="LiveId" clId="{54C583C8-CEF7-364C-B3E8-B31C5BAF902D}" dt="2022-11-06T20:11:17.560" v="133" actId="20577"/>
          <ac:spMkLst>
            <pc:docMk/>
            <pc:sldMk cId="1791236111" sldId="386"/>
            <ac:spMk id="14" creationId="{5F776F3F-31E1-B7AA-5D11-1AB1A9490BFE}"/>
          </ac:spMkLst>
        </pc:spChg>
      </pc:sldChg>
      <pc:sldChg chg="del">
        <pc:chgData name="Jim Fleming" userId="161791bae1afb603" providerId="LiveId" clId="{54C583C8-CEF7-364C-B3E8-B31C5BAF902D}" dt="2022-11-06T20:08:05.454" v="111" actId="2696"/>
        <pc:sldMkLst>
          <pc:docMk/>
          <pc:sldMk cId="2037322733" sldId="387"/>
        </pc:sldMkLst>
      </pc:sldChg>
      <pc:sldChg chg="modSp mod ord">
        <pc:chgData name="Jim Fleming" userId="161791bae1afb603" providerId="LiveId" clId="{54C583C8-CEF7-364C-B3E8-B31C5BAF902D}" dt="2022-11-06T20:11:33.016" v="136"/>
        <pc:sldMkLst>
          <pc:docMk/>
          <pc:sldMk cId="345370406" sldId="388"/>
        </pc:sldMkLst>
        <pc:spChg chg="mod">
          <ac:chgData name="Jim Fleming" userId="161791bae1afb603" providerId="LiveId" clId="{54C583C8-CEF7-364C-B3E8-B31C5BAF902D}" dt="2022-11-06T20:11:33.016" v="136"/>
          <ac:spMkLst>
            <pc:docMk/>
            <pc:sldMk cId="345370406" sldId="388"/>
            <ac:spMk id="6" creationId="{D7C5DCB2-FE9C-D43A-BFA6-2251DABF1E0D}"/>
          </ac:spMkLst>
        </pc:spChg>
      </pc:sldChg>
      <pc:sldChg chg="modSp mod">
        <pc:chgData name="Jim Fleming" userId="161791bae1afb603" providerId="LiveId" clId="{54C583C8-CEF7-364C-B3E8-B31C5BAF902D}" dt="2022-11-06T20:11:44.363" v="138" actId="207"/>
        <pc:sldMkLst>
          <pc:docMk/>
          <pc:sldMk cId="3244978946" sldId="389"/>
        </pc:sldMkLst>
        <pc:spChg chg="mod">
          <ac:chgData name="Jim Fleming" userId="161791bae1afb603" providerId="LiveId" clId="{54C583C8-CEF7-364C-B3E8-B31C5BAF902D}" dt="2022-11-06T20:11:44.363" v="138" actId="207"/>
          <ac:spMkLst>
            <pc:docMk/>
            <pc:sldMk cId="3244978946" sldId="389"/>
            <ac:spMk id="6" creationId="{D7C5DCB2-FE9C-D43A-BFA6-2251DABF1E0D}"/>
          </ac:spMkLst>
        </pc:spChg>
      </pc:sldChg>
      <pc:sldChg chg="modSp mod">
        <pc:chgData name="Jim Fleming" userId="161791bae1afb603" providerId="LiveId" clId="{54C583C8-CEF7-364C-B3E8-B31C5BAF902D}" dt="2022-11-06T20:12:01.809" v="143"/>
        <pc:sldMkLst>
          <pc:docMk/>
          <pc:sldMk cId="3012538984" sldId="390"/>
        </pc:sldMkLst>
        <pc:spChg chg="mod">
          <ac:chgData name="Jim Fleming" userId="161791bae1afb603" providerId="LiveId" clId="{54C583C8-CEF7-364C-B3E8-B31C5BAF902D}" dt="2022-11-06T20:12:01.809" v="143"/>
          <ac:spMkLst>
            <pc:docMk/>
            <pc:sldMk cId="3012538984" sldId="390"/>
            <ac:spMk id="14" creationId="{5F776F3F-31E1-B7AA-5D11-1AB1A9490BFE}"/>
          </ac:spMkLst>
        </pc:spChg>
      </pc:sldChg>
      <pc:sldChg chg="modSp mod ord">
        <pc:chgData name="Jim Fleming" userId="161791bae1afb603" providerId="LiveId" clId="{54C583C8-CEF7-364C-B3E8-B31C5BAF902D}" dt="2022-11-06T20:11:28.888" v="135"/>
        <pc:sldMkLst>
          <pc:docMk/>
          <pc:sldMk cId="467348810" sldId="404"/>
        </pc:sldMkLst>
        <pc:spChg chg="mod">
          <ac:chgData name="Jim Fleming" userId="161791bae1afb603" providerId="LiveId" clId="{54C583C8-CEF7-364C-B3E8-B31C5BAF902D}" dt="2022-11-06T20:11:28.888" v="135"/>
          <ac:spMkLst>
            <pc:docMk/>
            <pc:sldMk cId="467348810" sldId="404"/>
            <ac:spMk id="14" creationId="{5F776F3F-31E1-B7AA-5D11-1AB1A9490BFE}"/>
          </ac:spMkLst>
        </pc:spChg>
      </pc:sldChg>
      <pc:sldChg chg="modSp mod">
        <pc:chgData name="Jim Fleming" userId="161791bae1afb603" providerId="LiveId" clId="{54C583C8-CEF7-364C-B3E8-B31C5BAF902D}" dt="2022-11-06T20:12:23.308" v="147" actId="207"/>
        <pc:sldMkLst>
          <pc:docMk/>
          <pc:sldMk cId="2052419234" sldId="405"/>
        </pc:sldMkLst>
        <pc:spChg chg="mod">
          <ac:chgData name="Jim Fleming" userId="161791bae1afb603" providerId="LiveId" clId="{54C583C8-CEF7-364C-B3E8-B31C5BAF902D}" dt="2022-11-06T20:12:23.308" v="147" actId="207"/>
          <ac:spMkLst>
            <pc:docMk/>
            <pc:sldMk cId="2052419234" sldId="405"/>
            <ac:spMk id="6" creationId="{D7C5DCB2-FE9C-D43A-BFA6-2251DABF1E0D}"/>
          </ac:spMkLst>
        </pc:spChg>
      </pc:sldChg>
      <pc:sldChg chg="modSp mod">
        <pc:chgData name="Jim Fleming" userId="161791bae1afb603" providerId="LiveId" clId="{54C583C8-CEF7-364C-B3E8-B31C5BAF902D}" dt="2022-11-06T19:52:33.623" v="14" actId="20577"/>
        <pc:sldMkLst>
          <pc:docMk/>
          <pc:sldMk cId="3301827054" sldId="420"/>
        </pc:sldMkLst>
        <pc:spChg chg="mod">
          <ac:chgData name="Jim Fleming" userId="161791bae1afb603" providerId="LiveId" clId="{54C583C8-CEF7-364C-B3E8-B31C5BAF902D}" dt="2022-11-06T19:52:27.482" v="9" actId="20577"/>
          <ac:spMkLst>
            <pc:docMk/>
            <pc:sldMk cId="3301827054" sldId="420"/>
            <ac:spMk id="2" creationId="{56E8B136-55D1-C229-815B-0FAB21102D38}"/>
          </ac:spMkLst>
        </pc:spChg>
        <pc:spChg chg="mod">
          <ac:chgData name="Jim Fleming" userId="161791bae1afb603" providerId="LiveId" clId="{54C583C8-CEF7-364C-B3E8-B31C5BAF902D}" dt="2022-11-06T19:52:33.623" v="14" actId="20577"/>
          <ac:spMkLst>
            <pc:docMk/>
            <pc:sldMk cId="3301827054" sldId="420"/>
            <ac:spMk id="3" creationId="{D7D72439-284A-008E-61E4-489A6FFD0D14}"/>
          </ac:spMkLst>
        </pc:spChg>
      </pc:sldChg>
      <pc:sldChg chg="modSp mod">
        <pc:chgData name="Jim Fleming" userId="161791bae1afb603" providerId="LiveId" clId="{54C583C8-CEF7-364C-B3E8-B31C5BAF902D}" dt="2022-11-06T20:12:05.705" v="144"/>
        <pc:sldMkLst>
          <pc:docMk/>
          <pc:sldMk cId="2710112631" sldId="424"/>
        </pc:sldMkLst>
        <pc:spChg chg="mod">
          <ac:chgData name="Jim Fleming" userId="161791bae1afb603" providerId="LiveId" clId="{54C583C8-CEF7-364C-B3E8-B31C5BAF902D}" dt="2022-11-06T20:12:05.705" v="144"/>
          <ac:spMkLst>
            <pc:docMk/>
            <pc:sldMk cId="2710112631" sldId="424"/>
            <ac:spMk id="14" creationId="{5F776F3F-31E1-B7AA-5D11-1AB1A9490BFE}"/>
          </ac:spMkLst>
        </pc:spChg>
      </pc:sldChg>
      <pc:sldChg chg="modSp mod">
        <pc:chgData name="Jim Fleming" userId="161791bae1afb603" providerId="LiveId" clId="{54C583C8-CEF7-364C-B3E8-B31C5BAF902D}" dt="2022-11-06T20:11:58.594" v="142" actId="207"/>
        <pc:sldMkLst>
          <pc:docMk/>
          <pc:sldMk cId="95080569" sldId="426"/>
        </pc:sldMkLst>
        <pc:spChg chg="mod">
          <ac:chgData name="Jim Fleming" userId="161791bae1afb603" providerId="LiveId" clId="{54C583C8-CEF7-364C-B3E8-B31C5BAF902D}" dt="2022-11-06T20:11:58.594" v="142" actId="207"/>
          <ac:spMkLst>
            <pc:docMk/>
            <pc:sldMk cId="95080569" sldId="426"/>
            <ac:spMk id="6" creationId="{D7C5DCB2-FE9C-D43A-BFA6-2251DABF1E0D}"/>
          </ac:spMkLst>
        </pc:spChg>
      </pc:sldChg>
      <pc:sldChg chg="modSp mod">
        <pc:chgData name="Jim Fleming" userId="161791bae1afb603" providerId="LiveId" clId="{54C583C8-CEF7-364C-B3E8-B31C5BAF902D}" dt="2022-11-06T20:11:23.191" v="134"/>
        <pc:sldMkLst>
          <pc:docMk/>
          <pc:sldMk cId="3950649595" sldId="427"/>
        </pc:sldMkLst>
        <pc:spChg chg="mod">
          <ac:chgData name="Jim Fleming" userId="161791bae1afb603" providerId="LiveId" clId="{54C583C8-CEF7-364C-B3E8-B31C5BAF902D}" dt="2022-11-06T20:11:23.191" v="134"/>
          <ac:spMkLst>
            <pc:docMk/>
            <pc:sldMk cId="3950649595" sldId="427"/>
            <ac:spMk id="14" creationId="{5F776F3F-31E1-B7AA-5D11-1AB1A9490BFE}"/>
          </ac:spMkLst>
        </pc:spChg>
      </pc:sldChg>
      <pc:sldChg chg="del">
        <pc:chgData name="Jim Fleming" userId="161791bae1afb603" providerId="LiveId" clId="{54C583C8-CEF7-364C-B3E8-B31C5BAF902D}" dt="2022-11-06T20:08:06.251" v="113" actId="2696"/>
        <pc:sldMkLst>
          <pc:docMk/>
          <pc:sldMk cId="1598109243" sldId="428"/>
        </pc:sldMkLst>
      </pc:sldChg>
      <pc:sldChg chg="modSp mod ord">
        <pc:chgData name="Jim Fleming" userId="161791bae1afb603" providerId="LiveId" clId="{54C583C8-CEF7-364C-B3E8-B31C5BAF902D}" dt="2022-11-06T20:11:47.766" v="139"/>
        <pc:sldMkLst>
          <pc:docMk/>
          <pc:sldMk cId="1001012602" sldId="429"/>
        </pc:sldMkLst>
        <pc:spChg chg="mod">
          <ac:chgData name="Jim Fleming" userId="161791bae1afb603" providerId="LiveId" clId="{54C583C8-CEF7-364C-B3E8-B31C5BAF902D}" dt="2022-11-06T20:11:47.766" v="139"/>
          <ac:spMkLst>
            <pc:docMk/>
            <pc:sldMk cId="1001012602" sldId="429"/>
            <ac:spMk id="14" creationId="{5F776F3F-31E1-B7AA-5D11-1AB1A9490BFE}"/>
          </ac:spMkLst>
        </pc:spChg>
      </pc:sldChg>
      <pc:sldChg chg="del">
        <pc:chgData name="Jim Fleming" userId="161791bae1afb603" providerId="LiveId" clId="{54C583C8-CEF7-364C-B3E8-B31C5BAF902D}" dt="2022-11-06T20:08:05.827" v="112" actId="2696"/>
        <pc:sldMkLst>
          <pc:docMk/>
          <pc:sldMk cId="2433692612" sldId="430"/>
        </pc:sldMkLst>
      </pc:sldChg>
      <pc:sldChg chg="mod ord modShow">
        <pc:chgData name="Jim Fleming" userId="161791bae1afb603" providerId="LiveId" clId="{54C583C8-CEF7-364C-B3E8-B31C5BAF902D}" dt="2022-11-06T19:53:27.662" v="20" actId="729"/>
        <pc:sldMkLst>
          <pc:docMk/>
          <pc:sldMk cId="2681928121" sldId="431"/>
        </pc:sldMkLst>
      </pc:sldChg>
      <pc:sldChg chg="del">
        <pc:chgData name="Jim Fleming" userId="161791bae1afb603" providerId="LiveId" clId="{54C583C8-CEF7-364C-B3E8-B31C5BAF902D}" dt="2022-11-06T20:08:08.067" v="114" actId="2696"/>
        <pc:sldMkLst>
          <pc:docMk/>
          <pc:sldMk cId="2406276588" sldId="432"/>
        </pc:sldMkLst>
      </pc:sldChg>
      <pc:sldChg chg="addSp delSp modSp mod ord modShow">
        <pc:chgData name="Jim Fleming" userId="161791bae1afb603" providerId="LiveId" clId="{54C583C8-CEF7-364C-B3E8-B31C5BAF902D}" dt="2022-11-06T20:11:51.868" v="140"/>
        <pc:sldMkLst>
          <pc:docMk/>
          <pc:sldMk cId="752296095" sldId="433"/>
        </pc:sldMkLst>
        <pc:spChg chg="add mod">
          <ac:chgData name="Jim Fleming" userId="161791bae1afb603" providerId="LiveId" clId="{54C583C8-CEF7-364C-B3E8-B31C5BAF902D}" dt="2022-11-06T20:11:51.868" v="140"/>
          <ac:spMkLst>
            <pc:docMk/>
            <pc:sldMk cId="752296095" sldId="433"/>
            <ac:spMk id="3" creationId="{7AB4CD8A-D6E1-E979-8AB5-FC6B8EEB6AD5}"/>
          </ac:spMkLst>
        </pc:spChg>
        <pc:picChg chg="del">
          <ac:chgData name="Jim Fleming" userId="161791bae1afb603" providerId="LiveId" clId="{54C583C8-CEF7-364C-B3E8-B31C5BAF902D}" dt="2022-11-06T19:55:12.789" v="39" actId="478"/>
          <ac:picMkLst>
            <pc:docMk/>
            <pc:sldMk cId="752296095" sldId="433"/>
            <ac:picMk id="6" creationId="{C0DAEC83-744A-CC61-4171-7F5A567B46E1}"/>
          </ac:picMkLst>
        </pc:picChg>
        <pc:picChg chg="add mod">
          <ac:chgData name="Jim Fleming" userId="161791bae1afb603" providerId="LiveId" clId="{54C583C8-CEF7-364C-B3E8-B31C5BAF902D}" dt="2022-11-06T19:59:52.753" v="48" actId="1076"/>
          <ac:picMkLst>
            <pc:docMk/>
            <pc:sldMk cId="752296095" sldId="433"/>
            <ac:picMk id="1026" creationId="{7C99DBD9-78DA-3170-7B30-3134318941E9}"/>
          </ac:picMkLst>
        </pc:picChg>
        <pc:picChg chg="add mod">
          <ac:chgData name="Jim Fleming" userId="161791bae1afb603" providerId="LiveId" clId="{54C583C8-CEF7-364C-B3E8-B31C5BAF902D}" dt="2022-11-06T19:59:58.389" v="49" actId="1076"/>
          <ac:picMkLst>
            <pc:docMk/>
            <pc:sldMk cId="752296095" sldId="433"/>
            <ac:picMk id="1028" creationId="{F4C58989-A06B-A562-F2D7-54732BC8CB1D}"/>
          </ac:picMkLst>
        </pc:picChg>
      </pc:sldChg>
      <pc:sldChg chg="del">
        <pc:chgData name="Jim Fleming" userId="161791bae1afb603" providerId="LiveId" clId="{54C583C8-CEF7-364C-B3E8-B31C5BAF902D}" dt="2022-11-06T20:08:10.533" v="116" actId="2696"/>
        <pc:sldMkLst>
          <pc:docMk/>
          <pc:sldMk cId="1518960600" sldId="434"/>
        </pc:sldMkLst>
      </pc:sldChg>
      <pc:sldChg chg="addSp delSp modSp mod ord modShow">
        <pc:chgData name="Jim Fleming" userId="161791bae1afb603" providerId="LiveId" clId="{54C583C8-CEF7-364C-B3E8-B31C5BAF902D}" dt="2022-11-06T20:12:09.931" v="145"/>
        <pc:sldMkLst>
          <pc:docMk/>
          <pc:sldMk cId="2012051581" sldId="435"/>
        </pc:sldMkLst>
        <pc:spChg chg="add mod">
          <ac:chgData name="Jim Fleming" userId="161791bae1afb603" providerId="LiveId" clId="{54C583C8-CEF7-364C-B3E8-B31C5BAF902D}" dt="2022-11-06T20:12:09.931" v="145"/>
          <ac:spMkLst>
            <pc:docMk/>
            <pc:sldMk cId="2012051581" sldId="435"/>
            <ac:spMk id="3" creationId="{96312255-7552-B7C9-D867-97E613505EB1}"/>
          </ac:spMkLst>
        </pc:spChg>
        <pc:picChg chg="del">
          <ac:chgData name="Jim Fleming" userId="161791bae1afb603" providerId="LiveId" clId="{54C583C8-CEF7-364C-B3E8-B31C5BAF902D}" dt="2022-11-06T20:06:03.664" v="83" actId="478"/>
          <ac:picMkLst>
            <pc:docMk/>
            <pc:sldMk cId="2012051581" sldId="435"/>
            <ac:picMk id="4" creationId="{C5862C51-16BB-84EC-E20E-4E1F1BFBFA76}"/>
          </ac:picMkLst>
        </pc:picChg>
        <pc:picChg chg="add mod">
          <ac:chgData name="Jim Fleming" userId="161791bae1afb603" providerId="LiveId" clId="{54C583C8-CEF7-364C-B3E8-B31C5BAF902D}" dt="2022-11-06T20:06:08.260" v="84" actId="1076"/>
          <ac:picMkLst>
            <pc:docMk/>
            <pc:sldMk cId="2012051581" sldId="435"/>
            <ac:picMk id="2050" creationId="{BF8D6D83-E2AC-2E98-4BCC-F5B1AE1D6867}"/>
          </ac:picMkLst>
        </pc:picChg>
      </pc:sldChg>
      <pc:sldChg chg="add ord">
        <pc:chgData name="Jim Fleming" userId="161791bae1afb603" providerId="LiveId" clId="{54C583C8-CEF7-364C-B3E8-B31C5BAF902D}" dt="2022-11-06T20:08:50.844" v="128" actId="20578"/>
        <pc:sldMkLst>
          <pc:docMk/>
          <pc:sldMk cId="662536793" sldId="436"/>
        </pc:sldMkLst>
      </pc:sldChg>
      <pc:sldChg chg="del">
        <pc:chgData name="Jim Fleming" userId="161791bae1afb603" providerId="LiveId" clId="{54C583C8-CEF7-364C-B3E8-B31C5BAF902D}" dt="2022-11-06T19:53:15.161" v="15" actId="2696"/>
        <pc:sldMkLst>
          <pc:docMk/>
          <pc:sldMk cId="3356024930" sldId="436"/>
        </pc:sldMkLst>
      </pc:sldChg>
      <pc:sldChg chg="del">
        <pc:chgData name="Jim Fleming" userId="161791bae1afb603" providerId="LiveId" clId="{54C583C8-CEF7-364C-B3E8-B31C5BAF902D}" dt="2022-11-06T19:53:16.133" v="16" actId="2696"/>
        <pc:sldMkLst>
          <pc:docMk/>
          <pc:sldMk cId="3360053703" sldId="437"/>
        </pc:sldMkLst>
      </pc:sldChg>
      <pc:sldChg chg="del">
        <pc:chgData name="Jim Fleming" userId="161791bae1afb603" providerId="LiveId" clId="{54C583C8-CEF7-364C-B3E8-B31C5BAF902D}" dt="2022-11-06T19:53:16.959" v="17" actId="2696"/>
        <pc:sldMkLst>
          <pc:docMk/>
          <pc:sldMk cId="427458676" sldId="438"/>
        </pc:sldMkLst>
      </pc:sldChg>
      <pc:sldChg chg="del">
        <pc:chgData name="Jim Fleming" userId="161791bae1afb603" providerId="LiveId" clId="{54C583C8-CEF7-364C-B3E8-B31C5BAF902D}" dt="2022-11-06T20:08:09.301" v="115" actId="2696"/>
        <pc:sldMkLst>
          <pc:docMk/>
          <pc:sldMk cId="1357337059" sldId="439"/>
        </pc:sldMkLst>
      </pc:sldChg>
      <pc:sldChg chg="del">
        <pc:chgData name="Jim Fleming" userId="161791bae1afb603" providerId="LiveId" clId="{54C583C8-CEF7-364C-B3E8-B31C5BAF902D}" dt="2022-11-06T19:53:19.119" v="18" actId="2696"/>
        <pc:sldMkLst>
          <pc:docMk/>
          <pc:sldMk cId="694309717" sldId="440"/>
        </pc:sldMkLst>
      </pc:sldChg>
      <pc:sldChg chg="del">
        <pc:chgData name="Jim Fleming" userId="161791bae1afb603" providerId="LiveId" clId="{54C583C8-CEF7-364C-B3E8-B31C5BAF902D}" dt="2022-11-06T19:53:33.399" v="24" actId="2696"/>
        <pc:sldMkLst>
          <pc:docMk/>
          <pc:sldMk cId="1399836031" sldId="441"/>
        </pc:sldMkLst>
      </pc:sldChg>
      <pc:sldChg chg="del">
        <pc:chgData name="Jim Fleming" userId="161791bae1afb603" providerId="LiveId" clId="{54C583C8-CEF7-364C-B3E8-B31C5BAF902D}" dt="2022-11-06T19:53:31.223" v="22" actId="2696"/>
        <pc:sldMkLst>
          <pc:docMk/>
          <pc:sldMk cId="3702788046" sldId="442"/>
        </pc:sldMkLst>
      </pc:sldChg>
      <pc:sldChg chg="del">
        <pc:chgData name="Jim Fleming" userId="161791bae1afb603" providerId="LiveId" clId="{54C583C8-CEF7-364C-B3E8-B31C5BAF902D}" dt="2022-11-06T19:53:32.550" v="23" actId="2696"/>
        <pc:sldMkLst>
          <pc:docMk/>
          <pc:sldMk cId="1311214893" sldId="443"/>
        </pc:sldMkLst>
      </pc:sldChg>
      <pc:sldChg chg="del">
        <pc:chgData name="Jim Fleming" userId="161791bae1afb603" providerId="LiveId" clId="{54C583C8-CEF7-364C-B3E8-B31C5BAF902D}" dt="2022-11-06T19:53:35.056" v="25" actId="2696"/>
        <pc:sldMkLst>
          <pc:docMk/>
          <pc:sldMk cId="1425939644" sldId="444"/>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475A9F7B-860C-784F-BD51-5D81F8577236}"/>
    <pc:docChg chg="custSel addSld delSld modSld sldOrd">
      <pc:chgData name="Jim Fleming" userId="161791bae1afb603" providerId="LiveId" clId="{475A9F7B-860C-784F-BD51-5D81F8577236}" dt="2022-11-06T02:14:09.836" v="109" actId="20578"/>
      <pc:docMkLst>
        <pc:docMk/>
      </pc:docMkLst>
      <pc:sldChg chg="modSp mod">
        <pc:chgData name="Jim Fleming" userId="161791bae1afb603" providerId="LiveId" clId="{475A9F7B-860C-784F-BD51-5D81F8577236}" dt="2022-11-06T02:04:29.245" v="29" actId="207"/>
        <pc:sldMkLst>
          <pc:docMk/>
          <pc:sldMk cId="3964023673" sldId="336"/>
        </pc:sldMkLst>
        <pc:spChg chg="mod">
          <ac:chgData name="Jim Fleming" userId="161791bae1afb603" providerId="LiveId" clId="{475A9F7B-860C-784F-BD51-5D81F8577236}" dt="2022-11-06T02:03:56.002" v="18" actId="20577"/>
          <ac:spMkLst>
            <pc:docMk/>
            <pc:sldMk cId="3964023673" sldId="336"/>
            <ac:spMk id="2" creationId="{56E8B136-55D1-C229-815B-0FAB21102D38}"/>
          </ac:spMkLst>
        </pc:spChg>
        <pc:spChg chg="mod">
          <ac:chgData name="Jim Fleming" userId="161791bae1afb603" providerId="LiveId" clId="{475A9F7B-860C-784F-BD51-5D81F8577236}" dt="2022-11-06T02:04:29.245" v="29" actId="207"/>
          <ac:spMkLst>
            <pc:docMk/>
            <pc:sldMk cId="3964023673" sldId="336"/>
            <ac:spMk id="3" creationId="{D7D72439-284A-008E-61E4-489A6FFD0D14}"/>
          </ac:spMkLst>
        </pc:spChg>
      </pc:sldChg>
      <pc:sldChg chg="modSp">
        <pc:chgData name="Jim Fleming" userId="161791bae1afb603" providerId="LiveId" clId="{475A9F7B-860C-784F-BD51-5D81F8577236}" dt="2022-10-28T20:25:53.160" v="3"/>
        <pc:sldMkLst>
          <pc:docMk/>
          <pc:sldMk cId="1791236111" sldId="386"/>
        </pc:sldMkLst>
        <pc:picChg chg="mod">
          <ac:chgData name="Jim Fleming" userId="161791bae1afb603" providerId="LiveId" clId="{475A9F7B-860C-784F-BD51-5D81F8577236}" dt="2022-10-28T20:25:53.160" v="3"/>
          <ac:picMkLst>
            <pc:docMk/>
            <pc:sldMk cId="1791236111" sldId="386"/>
            <ac:picMk id="6148" creationId="{CED99999-D45D-7932-479E-91D982F1EB87}"/>
          </ac:picMkLst>
        </pc:picChg>
      </pc:sldChg>
      <pc:sldChg chg="modSp mod ord modShow">
        <pc:chgData name="Jim Fleming" userId="161791bae1afb603" providerId="LiveId" clId="{475A9F7B-860C-784F-BD51-5D81F8577236}" dt="2022-11-06T02:06:04.927" v="40"/>
        <pc:sldMkLst>
          <pc:docMk/>
          <pc:sldMk cId="2037322733" sldId="387"/>
        </pc:sldMkLst>
        <pc:spChg chg="mod">
          <ac:chgData name="Jim Fleming" userId="161791bae1afb603" providerId="LiveId" clId="{475A9F7B-860C-784F-BD51-5D81F8577236}" dt="2022-11-06T02:06:04.927" v="40"/>
          <ac:spMkLst>
            <pc:docMk/>
            <pc:sldMk cId="2037322733" sldId="387"/>
            <ac:spMk id="14" creationId="{5F776F3F-31E1-B7AA-5D11-1AB1A9490BFE}"/>
          </ac:spMkLst>
        </pc:spChg>
      </pc:sldChg>
      <pc:sldChg chg="modSp">
        <pc:chgData name="Jim Fleming" userId="161791bae1afb603" providerId="LiveId" clId="{475A9F7B-860C-784F-BD51-5D81F8577236}" dt="2022-10-28T20:25:21.198" v="1" actId="1366"/>
        <pc:sldMkLst>
          <pc:docMk/>
          <pc:sldMk cId="3012538984" sldId="390"/>
        </pc:sldMkLst>
        <pc:picChg chg="mod">
          <ac:chgData name="Jim Fleming" userId="161791bae1afb603" providerId="LiveId" clId="{475A9F7B-860C-784F-BD51-5D81F8577236}" dt="2022-10-28T20:25:21.198" v="1" actId="1366"/>
          <ac:picMkLst>
            <pc:docMk/>
            <pc:sldMk cId="3012538984" sldId="390"/>
            <ac:picMk id="1026" creationId="{39004B74-8A6C-1263-0BE7-4F14F626B1D8}"/>
          </ac:picMkLst>
        </pc:picChg>
      </pc:sldChg>
      <pc:sldChg chg="del">
        <pc:chgData name="Jim Fleming" userId="161791bae1afb603" providerId="LiveId" clId="{475A9F7B-860C-784F-BD51-5D81F8577236}" dt="2022-11-06T02:05:21.045" v="37" actId="2696"/>
        <pc:sldMkLst>
          <pc:docMk/>
          <pc:sldMk cId="3762400814" sldId="398"/>
        </pc:sldMkLst>
      </pc:sldChg>
      <pc:sldChg chg="del">
        <pc:chgData name="Jim Fleming" userId="161791bae1afb603" providerId="LiveId" clId="{475A9F7B-860C-784F-BD51-5D81F8577236}" dt="2022-11-06T02:12:01.485" v="85" actId="2696"/>
        <pc:sldMkLst>
          <pc:docMk/>
          <pc:sldMk cId="3157797029" sldId="399"/>
        </pc:sldMkLst>
      </pc:sldChg>
      <pc:sldChg chg="del">
        <pc:chgData name="Jim Fleming" userId="161791bae1afb603" providerId="LiveId" clId="{475A9F7B-860C-784F-BD51-5D81F8577236}" dt="2022-11-06T02:09:41.225" v="66" actId="2696"/>
        <pc:sldMkLst>
          <pc:docMk/>
          <pc:sldMk cId="2503459417" sldId="400"/>
        </pc:sldMkLst>
      </pc:sldChg>
      <pc:sldChg chg="del">
        <pc:chgData name="Jim Fleming" userId="161791bae1afb603" providerId="LiveId" clId="{475A9F7B-860C-784F-BD51-5D81F8577236}" dt="2022-11-06T02:09:41.638" v="67" actId="2696"/>
        <pc:sldMkLst>
          <pc:docMk/>
          <pc:sldMk cId="2235084628" sldId="401"/>
        </pc:sldMkLst>
      </pc:sldChg>
      <pc:sldChg chg="del">
        <pc:chgData name="Jim Fleming" userId="161791bae1afb603" providerId="LiveId" clId="{475A9F7B-860C-784F-BD51-5D81F8577236}" dt="2022-11-06T02:05:22.632" v="38" actId="2696"/>
        <pc:sldMkLst>
          <pc:docMk/>
          <pc:sldMk cId="3955401511" sldId="402"/>
        </pc:sldMkLst>
      </pc:sldChg>
      <pc:sldChg chg="del">
        <pc:chgData name="Jim Fleming" userId="161791bae1afb603" providerId="LiveId" clId="{475A9F7B-860C-784F-BD51-5D81F8577236}" dt="2022-11-06T02:05:25.447" v="39" actId="2696"/>
        <pc:sldMkLst>
          <pc:docMk/>
          <pc:sldMk cId="769082740" sldId="403"/>
        </pc:sldMkLst>
      </pc:sldChg>
      <pc:sldChg chg="modSp mod">
        <pc:chgData name="Jim Fleming" userId="161791bae1afb603" providerId="LiveId" clId="{475A9F7B-860C-784F-BD51-5D81F8577236}" dt="2022-11-06T02:03:50.814" v="13" actId="20577"/>
        <pc:sldMkLst>
          <pc:docMk/>
          <pc:sldMk cId="3301827054" sldId="420"/>
        </pc:sldMkLst>
        <pc:spChg chg="mod">
          <ac:chgData name="Jim Fleming" userId="161791bae1afb603" providerId="LiveId" clId="{475A9F7B-860C-784F-BD51-5D81F8577236}" dt="2022-11-06T02:03:45.961" v="8" actId="20577"/>
          <ac:spMkLst>
            <pc:docMk/>
            <pc:sldMk cId="3301827054" sldId="420"/>
            <ac:spMk id="2" creationId="{56E8B136-55D1-C229-815B-0FAB21102D38}"/>
          </ac:spMkLst>
        </pc:spChg>
        <pc:spChg chg="mod">
          <ac:chgData name="Jim Fleming" userId="161791bae1afb603" providerId="LiveId" clId="{475A9F7B-860C-784F-BD51-5D81F8577236}" dt="2022-11-06T02:03:50.814" v="13" actId="20577"/>
          <ac:spMkLst>
            <pc:docMk/>
            <pc:sldMk cId="3301827054" sldId="420"/>
            <ac:spMk id="3" creationId="{D7D72439-284A-008E-61E4-489A6FFD0D14}"/>
          </ac:spMkLst>
        </pc:spChg>
      </pc:sldChg>
      <pc:sldChg chg="del">
        <pc:chgData name="Jim Fleming" userId="161791bae1afb603" providerId="LiveId" clId="{475A9F7B-860C-784F-BD51-5D81F8577236}" dt="2022-11-06T02:04:45.761" v="30" actId="2696"/>
        <pc:sldMkLst>
          <pc:docMk/>
          <pc:sldMk cId="1265258430" sldId="421"/>
        </pc:sldMkLst>
      </pc:sldChg>
      <pc:sldChg chg="del">
        <pc:chgData name="Jim Fleming" userId="161791bae1afb603" providerId="LiveId" clId="{475A9F7B-860C-784F-BD51-5D81F8577236}" dt="2022-11-06T02:04:48.510" v="32" actId="2696"/>
        <pc:sldMkLst>
          <pc:docMk/>
          <pc:sldMk cId="2133918374" sldId="422"/>
        </pc:sldMkLst>
      </pc:sldChg>
      <pc:sldChg chg="del">
        <pc:chgData name="Jim Fleming" userId="161791bae1afb603" providerId="LiveId" clId="{475A9F7B-860C-784F-BD51-5D81F8577236}" dt="2022-11-06T02:04:46.739" v="31" actId="2696"/>
        <pc:sldMkLst>
          <pc:docMk/>
          <pc:sldMk cId="3545191736" sldId="423"/>
        </pc:sldMkLst>
      </pc:sldChg>
      <pc:sldChg chg="del">
        <pc:chgData name="Jim Fleming" userId="161791bae1afb603" providerId="LiveId" clId="{475A9F7B-860C-784F-BD51-5D81F8577236}" dt="2022-11-06T02:04:50.261" v="33" actId="2696"/>
        <pc:sldMkLst>
          <pc:docMk/>
          <pc:sldMk cId="2024900997" sldId="425"/>
        </pc:sldMkLst>
      </pc:sldChg>
      <pc:sldChg chg="add">
        <pc:chgData name="Jim Fleming" userId="161791bae1afb603" providerId="LiveId" clId="{475A9F7B-860C-784F-BD51-5D81F8577236}" dt="2022-11-06T02:05:13.838" v="34" actId="2890"/>
        <pc:sldMkLst>
          <pc:docMk/>
          <pc:sldMk cId="3950649595" sldId="427"/>
        </pc:sldMkLst>
      </pc:sldChg>
      <pc:sldChg chg="modSp add mod">
        <pc:chgData name="Jim Fleming" userId="161791bae1afb603" providerId="LiveId" clId="{475A9F7B-860C-784F-BD51-5D81F8577236}" dt="2022-11-06T02:08:03.513" v="55" actId="114"/>
        <pc:sldMkLst>
          <pc:docMk/>
          <pc:sldMk cId="1598109243" sldId="428"/>
        </pc:sldMkLst>
        <pc:spChg chg="mod">
          <ac:chgData name="Jim Fleming" userId="161791bae1afb603" providerId="LiveId" clId="{475A9F7B-860C-784F-BD51-5D81F8577236}" dt="2022-11-06T02:08:03.513" v="55" actId="114"/>
          <ac:spMkLst>
            <pc:docMk/>
            <pc:sldMk cId="1598109243" sldId="428"/>
            <ac:spMk id="14" creationId="{5F776F3F-31E1-B7AA-5D11-1AB1A9490BFE}"/>
          </ac:spMkLst>
        </pc:spChg>
      </pc:sldChg>
      <pc:sldChg chg="delSp modSp add mod">
        <pc:chgData name="Jim Fleming" userId="161791bae1afb603" providerId="LiveId" clId="{475A9F7B-860C-784F-BD51-5D81F8577236}" dt="2022-11-06T02:07:25.214" v="50"/>
        <pc:sldMkLst>
          <pc:docMk/>
          <pc:sldMk cId="1001012602" sldId="429"/>
        </pc:sldMkLst>
        <pc:spChg chg="mod">
          <ac:chgData name="Jim Fleming" userId="161791bae1afb603" providerId="LiveId" clId="{475A9F7B-860C-784F-BD51-5D81F8577236}" dt="2022-11-06T02:07:25.214" v="50"/>
          <ac:spMkLst>
            <pc:docMk/>
            <pc:sldMk cId="1001012602" sldId="429"/>
            <ac:spMk id="14" creationId="{5F776F3F-31E1-B7AA-5D11-1AB1A9490BFE}"/>
          </ac:spMkLst>
        </pc:spChg>
        <pc:picChg chg="mod">
          <ac:chgData name="Jim Fleming" userId="161791bae1afb603" providerId="LiveId" clId="{475A9F7B-860C-784F-BD51-5D81F8577236}" dt="2022-11-06T02:07:15.119" v="49" actId="1076"/>
          <ac:picMkLst>
            <pc:docMk/>
            <pc:sldMk cId="1001012602" sldId="429"/>
            <ac:picMk id="3" creationId="{B1C2E999-60E1-5EAB-3CCB-5A27B93E835F}"/>
          </ac:picMkLst>
        </pc:picChg>
        <pc:picChg chg="del">
          <ac:chgData name="Jim Fleming" userId="161791bae1afb603" providerId="LiveId" clId="{475A9F7B-860C-784F-BD51-5D81F8577236}" dt="2022-11-06T02:06:43.194" v="43" actId="478"/>
          <ac:picMkLst>
            <pc:docMk/>
            <pc:sldMk cId="1001012602" sldId="429"/>
            <ac:picMk id="3074" creationId="{23157DEE-7E82-4F5D-77A0-ED7B7CA8A98A}"/>
          </ac:picMkLst>
        </pc:picChg>
      </pc:sldChg>
      <pc:sldChg chg="add mod ord modShow">
        <pc:chgData name="Jim Fleming" userId="161791bae1afb603" providerId="LiveId" clId="{475A9F7B-860C-784F-BD51-5D81F8577236}" dt="2022-11-06T02:07:32.829" v="53" actId="729"/>
        <pc:sldMkLst>
          <pc:docMk/>
          <pc:sldMk cId="2433692612" sldId="430"/>
        </pc:sldMkLst>
      </pc:sldChg>
      <pc:sldChg chg="addSp modSp add mod ord modShow">
        <pc:chgData name="Jim Fleming" userId="161791bae1afb603" providerId="LiveId" clId="{475A9F7B-860C-784F-BD51-5D81F8577236}" dt="2022-11-06T02:09:08.511" v="64" actId="208"/>
        <pc:sldMkLst>
          <pc:docMk/>
          <pc:sldMk cId="2681928121" sldId="431"/>
        </pc:sldMkLst>
        <pc:spChg chg="add mod">
          <ac:chgData name="Jim Fleming" userId="161791bae1afb603" providerId="LiveId" clId="{475A9F7B-860C-784F-BD51-5D81F8577236}" dt="2022-11-06T02:09:08.511" v="64" actId="208"/>
          <ac:spMkLst>
            <pc:docMk/>
            <pc:sldMk cId="2681928121" sldId="431"/>
            <ac:spMk id="3" creationId="{D7C8285B-1ED7-BE21-7AD4-7F41313781A5}"/>
          </ac:spMkLst>
        </pc:spChg>
      </pc:sldChg>
      <pc:sldChg chg="modSp add mod">
        <pc:chgData name="Jim Fleming" userId="161791bae1afb603" providerId="LiveId" clId="{475A9F7B-860C-784F-BD51-5D81F8577236}" dt="2022-11-06T02:09:55.157" v="68"/>
        <pc:sldMkLst>
          <pc:docMk/>
          <pc:sldMk cId="2406276588" sldId="432"/>
        </pc:sldMkLst>
        <pc:spChg chg="mod">
          <ac:chgData name="Jim Fleming" userId="161791bae1afb603" providerId="LiveId" clId="{475A9F7B-860C-784F-BD51-5D81F8577236}" dt="2022-11-06T02:09:55.157" v="68"/>
          <ac:spMkLst>
            <pc:docMk/>
            <pc:sldMk cId="2406276588" sldId="432"/>
            <ac:spMk id="14" creationId="{5F776F3F-31E1-B7AA-5D11-1AB1A9490BFE}"/>
          </ac:spMkLst>
        </pc:spChg>
      </pc:sldChg>
      <pc:sldChg chg="addSp delSp modSp add mod">
        <pc:chgData name="Jim Fleming" userId="161791bae1afb603" providerId="LiveId" clId="{475A9F7B-860C-784F-BD51-5D81F8577236}" dt="2022-11-06T02:11:32.540" v="83" actId="478"/>
        <pc:sldMkLst>
          <pc:docMk/>
          <pc:sldMk cId="752296095" sldId="433"/>
        </pc:sldMkLst>
        <pc:spChg chg="add del">
          <ac:chgData name="Jim Fleming" userId="161791bae1afb603" providerId="LiveId" clId="{475A9F7B-860C-784F-BD51-5D81F8577236}" dt="2022-11-06T02:10:39.263" v="71" actId="478"/>
          <ac:spMkLst>
            <pc:docMk/>
            <pc:sldMk cId="752296095" sldId="433"/>
            <ac:spMk id="4" creationId="{4F448797-FB0A-73EC-CC6B-18727E375592}"/>
          </ac:spMkLst>
        </pc:spChg>
        <pc:spChg chg="add del mod">
          <ac:chgData name="Jim Fleming" userId="161791bae1afb603" providerId="LiveId" clId="{475A9F7B-860C-784F-BD51-5D81F8577236}" dt="2022-11-06T02:11:32.540" v="83" actId="478"/>
          <ac:spMkLst>
            <pc:docMk/>
            <pc:sldMk cId="752296095" sldId="433"/>
            <ac:spMk id="8" creationId="{E5B33445-D7BD-44FA-FE08-D9D8399067D9}"/>
          </ac:spMkLst>
        </pc:spChg>
        <pc:spChg chg="del">
          <ac:chgData name="Jim Fleming" userId="161791bae1afb603" providerId="LiveId" clId="{475A9F7B-860C-784F-BD51-5D81F8577236}" dt="2022-11-06T02:11:30.819" v="82" actId="478"/>
          <ac:spMkLst>
            <pc:docMk/>
            <pc:sldMk cId="752296095" sldId="433"/>
            <ac:spMk id="14" creationId="{5F776F3F-31E1-B7AA-5D11-1AB1A9490BFE}"/>
          </ac:spMkLst>
        </pc:spChg>
        <pc:picChg chg="add mod modCrop">
          <ac:chgData name="Jim Fleming" userId="161791bae1afb603" providerId="LiveId" clId="{475A9F7B-860C-784F-BD51-5D81F8577236}" dt="2022-11-06T02:11:26.922" v="81" actId="1076"/>
          <ac:picMkLst>
            <pc:docMk/>
            <pc:sldMk cId="752296095" sldId="433"/>
            <ac:picMk id="6" creationId="{C0DAEC83-744A-CC61-4171-7F5A567B46E1}"/>
          </ac:picMkLst>
        </pc:picChg>
        <pc:picChg chg="del">
          <ac:chgData name="Jim Fleming" userId="161791bae1afb603" providerId="LiveId" clId="{475A9F7B-860C-784F-BD51-5D81F8577236}" dt="2022-11-06T02:11:23.299" v="80" actId="478"/>
          <ac:picMkLst>
            <pc:docMk/>
            <pc:sldMk cId="752296095" sldId="433"/>
            <ac:picMk id="1028" creationId="{36C95E10-E535-F743-9782-82679BEA13FD}"/>
          </ac:picMkLst>
        </pc:picChg>
      </pc:sldChg>
      <pc:sldChg chg="modSp add mod ord">
        <pc:chgData name="Jim Fleming" userId="161791bae1afb603" providerId="LiveId" clId="{475A9F7B-860C-784F-BD51-5D81F8577236}" dt="2022-11-06T02:12:13.100" v="87"/>
        <pc:sldMkLst>
          <pc:docMk/>
          <pc:sldMk cId="1518960600" sldId="434"/>
        </pc:sldMkLst>
        <pc:spChg chg="mod">
          <ac:chgData name="Jim Fleming" userId="161791bae1afb603" providerId="LiveId" clId="{475A9F7B-860C-784F-BD51-5D81F8577236}" dt="2022-11-06T02:12:13.100" v="87"/>
          <ac:spMkLst>
            <pc:docMk/>
            <pc:sldMk cId="1518960600" sldId="434"/>
            <ac:spMk id="14" creationId="{5F776F3F-31E1-B7AA-5D11-1AB1A9490BFE}"/>
          </ac:spMkLst>
        </pc:spChg>
      </pc:sldChg>
      <pc:sldChg chg="addSp delSp modSp add mod ord">
        <pc:chgData name="Jim Fleming" userId="161791bae1afb603" providerId="LiveId" clId="{475A9F7B-860C-784F-BD51-5D81F8577236}" dt="2022-11-06T02:13:05.974" v="96" actId="1076"/>
        <pc:sldMkLst>
          <pc:docMk/>
          <pc:sldMk cId="2012051581" sldId="435"/>
        </pc:sldMkLst>
        <pc:picChg chg="add mod">
          <ac:chgData name="Jim Fleming" userId="161791bae1afb603" providerId="LiveId" clId="{475A9F7B-860C-784F-BD51-5D81F8577236}" dt="2022-11-06T02:13:05.974" v="96" actId="1076"/>
          <ac:picMkLst>
            <pc:docMk/>
            <pc:sldMk cId="2012051581" sldId="435"/>
            <ac:picMk id="4" creationId="{C5862C51-16BB-84EC-E20E-4E1F1BFBFA76}"/>
          </ac:picMkLst>
        </pc:picChg>
        <pc:picChg chg="del">
          <ac:chgData name="Jim Fleming" userId="161791bae1afb603" providerId="LiveId" clId="{475A9F7B-860C-784F-BD51-5D81F8577236}" dt="2022-11-06T02:12:46.382" v="90" actId="478"/>
          <ac:picMkLst>
            <pc:docMk/>
            <pc:sldMk cId="2012051581" sldId="435"/>
            <ac:picMk id="6" creationId="{C0DAEC83-744A-CC61-4171-7F5A567B46E1}"/>
          </ac:picMkLst>
        </pc:picChg>
      </pc:sldChg>
      <pc:sldChg chg="add ord">
        <pc:chgData name="Jim Fleming" userId="161791bae1afb603" providerId="LiveId" clId="{475A9F7B-860C-784F-BD51-5D81F8577236}" dt="2022-11-06T02:13:48.615" v="100" actId="20578"/>
        <pc:sldMkLst>
          <pc:docMk/>
          <pc:sldMk cId="3356024930" sldId="436"/>
        </pc:sldMkLst>
      </pc:sldChg>
      <pc:sldChg chg="add ord">
        <pc:chgData name="Jim Fleming" userId="161791bae1afb603" providerId="LiveId" clId="{475A9F7B-860C-784F-BD51-5D81F8577236}" dt="2022-11-06T02:13:50.798" v="101" actId="20578"/>
        <pc:sldMkLst>
          <pc:docMk/>
          <pc:sldMk cId="3360053703" sldId="437"/>
        </pc:sldMkLst>
      </pc:sldChg>
      <pc:sldChg chg="add ord replId">
        <pc:chgData name="Jim Fleming" userId="161791bae1afb603" providerId="LiveId" clId="{475A9F7B-860C-784F-BD51-5D81F8577236}" dt="2022-11-06T02:13:52.256" v="102" actId="20578"/>
        <pc:sldMkLst>
          <pc:docMk/>
          <pc:sldMk cId="427458676" sldId="438"/>
        </pc:sldMkLst>
      </pc:sldChg>
      <pc:sldChg chg="add ord">
        <pc:chgData name="Jim Fleming" userId="161791bae1afb603" providerId="LiveId" clId="{475A9F7B-860C-784F-BD51-5D81F8577236}" dt="2022-11-06T02:13:58.912" v="105" actId="20578"/>
        <pc:sldMkLst>
          <pc:docMk/>
          <pc:sldMk cId="1357337059" sldId="439"/>
        </pc:sldMkLst>
      </pc:sldChg>
      <pc:sldChg chg="add ord replId">
        <pc:chgData name="Jim Fleming" userId="161791bae1afb603" providerId="LiveId" clId="{475A9F7B-860C-784F-BD51-5D81F8577236}" dt="2022-11-06T02:13:53.788" v="103" actId="20578"/>
        <pc:sldMkLst>
          <pc:docMk/>
          <pc:sldMk cId="694309717" sldId="440"/>
        </pc:sldMkLst>
      </pc:sldChg>
      <pc:sldChg chg="add ord replId">
        <pc:chgData name="Jim Fleming" userId="161791bae1afb603" providerId="LiveId" clId="{475A9F7B-860C-784F-BD51-5D81F8577236}" dt="2022-11-06T02:14:05.932" v="107" actId="20578"/>
        <pc:sldMkLst>
          <pc:docMk/>
          <pc:sldMk cId="1399836031" sldId="441"/>
        </pc:sldMkLst>
      </pc:sldChg>
      <pc:sldChg chg="add ord replId">
        <pc:chgData name="Jim Fleming" userId="161791bae1afb603" providerId="LiveId" clId="{475A9F7B-860C-784F-BD51-5D81F8577236}" dt="2022-11-06T02:13:56.346" v="104" actId="20578"/>
        <pc:sldMkLst>
          <pc:docMk/>
          <pc:sldMk cId="3702788046" sldId="442"/>
        </pc:sldMkLst>
      </pc:sldChg>
      <pc:sldChg chg="add ord">
        <pc:chgData name="Jim Fleming" userId="161791bae1afb603" providerId="LiveId" clId="{475A9F7B-860C-784F-BD51-5D81F8577236}" dt="2022-11-06T02:14:07.918" v="108" actId="20578"/>
        <pc:sldMkLst>
          <pc:docMk/>
          <pc:sldMk cId="1311214893" sldId="443"/>
        </pc:sldMkLst>
      </pc:sldChg>
      <pc:sldChg chg="add ord replId">
        <pc:chgData name="Jim Fleming" userId="161791bae1afb603" providerId="LiveId" clId="{475A9F7B-860C-784F-BD51-5D81F8577236}" dt="2022-11-06T02:14:09.836" v="109" actId="20578"/>
        <pc:sldMkLst>
          <pc:docMk/>
          <pc:sldMk cId="1425939644" sldId="44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11/26/22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11/26/22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229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1:27-28a</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92-98)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photo of David Strain">
            <a:extLst>
              <a:ext uri="{FF2B5EF4-FFF2-40B4-BE49-F238E27FC236}">
                <a16:creationId xmlns:a16="http://schemas.microsoft.com/office/drawing/2014/main" id="{BF8D6D83-E2AC-2E98-4BCC-F5B1AE1D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1" r="17327"/>
          <a:stretch/>
        </p:blipFill>
        <p:spPr bwMode="auto">
          <a:xfrm>
            <a:off x="966653" y="685800"/>
            <a:ext cx="416618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312255-7552-B7C9-D867-97E613505EB1}"/>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T. A. Strain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1205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rgbClr val="FFFF00"/>
                </a:solidFill>
                <a:latin typeface="Avenir Next" panose="020B0503020202020204" pitchFamily="34" charset="0"/>
              </a:rPr>
              <a:t>Just one thing: As citizens of heaven, live your life worthy of the gospel of Christ. Then, whether I come and see you or am absent, I will hear about you that you are standing firm in one spirit, in one accord, contending together for the faith of the gospel, not being frightened in any way by your opponents.</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1:27-28a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1:27-28a</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92-98)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23604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sz="half" idx="1"/>
          </p:nvPr>
        </p:nvSpPr>
        <p:spPr/>
        <p:txBody>
          <a:bodyPr anchor="t">
            <a:noAutofit/>
          </a:bodyPr>
          <a:lstStyle/>
          <a:p>
            <a:pPr marL="582613" indent="-571500"/>
            <a:r>
              <a:rPr lang="en-US" sz="4400" dirty="0">
                <a:solidFill>
                  <a:schemeClr val="bg1"/>
                </a:solidFill>
                <a:latin typeface="Avenir Next" panose="020B0503020202020204" pitchFamily="34" charset="0"/>
              </a:rPr>
              <a:t>gospel</a:t>
            </a:r>
          </a:p>
          <a:p>
            <a:pPr marL="582613" indent="-571500"/>
            <a:r>
              <a:rPr lang="en-US" sz="4400" dirty="0">
                <a:solidFill>
                  <a:schemeClr val="bg1"/>
                </a:solidFill>
                <a:latin typeface="Avenir Next" panose="020B0503020202020204" pitchFamily="34" charset="0"/>
              </a:rPr>
              <a:t>Christ</a:t>
            </a:r>
          </a:p>
          <a:p>
            <a:pPr marL="582613" indent="-571500"/>
            <a:r>
              <a:rPr lang="en-US" sz="4400" dirty="0">
                <a:solidFill>
                  <a:schemeClr val="bg1"/>
                </a:solidFill>
                <a:latin typeface="Avenir Next" panose="020B0503020202020204" pitchFamily="34" charset="0"/>
              </a:rPr>
              <a:t>spirit</a:t>
            </a:r>
          </a:p>
          <a:p>
            <a:pPr marL="582613" indent="-571500"/>
            <a:r>
              <a:rPr lang="en-US" sz="4400" dirty="0">
                <a:solidFill>
                  <a:schemeClr val="bg1"/>
                </a:solidFill>
                <a:latin typeface="Avenir Next" panose="020B0503020202020204" pitchFamily="34" charset="0"/>
              </a:rPr>
              <a:t>soul/life</a:t>
            </a:r>
          </a:p>
          <a:p>
            <a:pPr marL="582613" indent="-571500"/>
            <a:r>
              <a:rPr lang="en-US" sz="4400" dirty="0">
                <a:solidFill>
                  <a:schemeClr val="bg1"/>
                </a:solidFill>
                <a:latin typeface="Avenir Next" panose="020B0503020202020204" pitchFamily="34" charset="0"/>
              </a:rPr>
              <a:t>faith</a:t>
            </a:r>
          </a:p>
          <a:p>
            <a:pPr marL="582613" indent="-571500"/>
            <a:r>
              <a:rPr lang="en-US" sz="4400" dirty="0">
                <a:solidFill>
                  <a:schemeClr val="bg1"/>
                </a:solidFill>
                <a:latin typeface="Avenir Next" panose="020B0503020202020204" pitchFamily="34" charset="0"/>
              </a:rPr>
              <a:t>gospel</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6" name="Title 1">
            <a:extLst>
              <a:ext uri="{FF2B5EF4-FFF2-40B4-BE49-F238E27FC236}">
                <a16:creationId xmlns:a16="http://schemas.microsoft.com/office/drawing/2014/main" id="{485E5406-CB47-A17E-7693-7B1A41767C17}"/>
              </a:ext>
            </a:extLst>
          </p:cNvPr>
          <p:cNvSpPr txBox="1">
            <a:spLocks/>
          </p:cNvSpPr>
          <p:nvPr/>
        </p:nvSpPr>
        <p:spPr>
          <a:xfrm>
            <a:off x="941831" y="681228"/>
            <a:ext cx="10157555"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venir Next" panose="020B0503020202020204" pitchFamily="34" charset="0"/>
              </a:rPr>
              <a:t>Singular    vs.	   Plural</a:t>
            </a:r>
          </a:p>
        </p:txBody>
      </p:sp>
      <p:sp>
        <p:nvSpPr>
          <p:cNvPr id="9" name="Content Placeholder 2">
            <a:extLst>
              <a:ext uri="{FF2B5EF4-FFF2-40B4-BE49-F238E27FC236}">
                <a16:creationId xmlns:a16="http://schemas.microsoft.com/office/drawing/2014/main" id="{F31170FD-D300-BB98-391D-1D01E2B5609C}"/>
              </a:ext>
            </a:extLst>
          </p:cNvPr>
          <p:cNvSpPr txBox="1">
            <a:spLocks/>
          </p:cNvSpPr>
          <p:nvPr/>
        </p:nvSpPr>
        <p:spPr>
          <a:xfrm>
            <a:off x="5016138" y="1825625"/>
            <a:ext cx="677526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indent="-571500"/>
            <a:r>
              <a:rPr lang="en-US" sz="4400" dirty="0">
                <a:solidFill>
                  <a:schemeClr val="bg1"/>
                </a:solidFill>
                <a:latin typeface="Avenir Next" panose="020B0503020202020204" pitchFamily="34" charset="0"/>
              </a:rPr>
              <a:t>behaving appropriately</a:t>
            </a:r>
          </a:p>
          <a:p>
            <a:pPr marL="582613" indent="-571500"/>
            <a:r>
              <a:rPr lang="en-US" sz="4400" dirty="0">
                <a:solidFill>
                  <a:schemeClr val="bg1"/>
                </a:solidFill>
                <a:latin typeface="Avenir Next" panose="020B0503020202020204" pitchFamily="34" charset="0"/>
              </a:rPr>
              <a:t>standing firm</a:t>
            </a:r>
          </a:p>
          <a:p>
            <a:pPr marL="582613" indent="-571500"/>
            <a:r>
              <a:rPr lang="en-US" sz="4400" dirty="0">
                <a:solidFill>
                  <a:schemeClr val="bg1"/>
                </a:solidFill>
                <a:latin typeface="Avenir Next" panose="020B0503020202020204" pitchFamily="34" charset="0"/>
              </a:rPr>
              <a:t>contending together</a:t>
            </a:r>
          </a:p>
          <a:p>
            <a:pPr marL="582613" indent="-571500"/>
            <a:r>
              <a:rPr lang="en-US" sz="4400" dirty="0">
                <a:solidFill>
                  <a:schemeClr val="bg1"/>
                </a:solidFill>
                <a:latin typeface="Avenir Next" panose="020B0503020202020204" pitchFamily="34" charset="0"/>
              </a:rPr>
              <a:t>not being frightened</a:t>
            </a:r>
          </a:p>
        </p:txBody>
      </p:sp>
      <p:sp>
        <p:nvSpPr>
          <p:cNvPr id="10" name="Content Placeholder 2">
            <a:extLst>
              <a:ext uri="{FF2B5EF4-FFF2-40B4-BE49-F238E27FC236}">
                <a16:creationId xmlns:a16="http://schemas.microsoft.com/office/drawing/2014/main" id="{8D264307-B6AE-3D8E-730B-37CCC68ABA49}"/>
              </a:ext>
            </a:extLst>
          </p:cNvPr>
          <p:cNvSpPr txBox="1">
            <a:spLocks/>
          </p:cNvSpPr>
          <p:nvPr/>
        </p:nvSpPr>
        <p:spPr>
          <a:xfrm>
            <a:off x="3887287" y="5013086"/>
            <a:ext cx="8021995" cy="1235723"/>
          </a:xfrm>
          <a:prstGeom prst="rect">
            <a:avLst/>
          </a:prstGeom>
          <a:solidFill>
            <a:srgbClr val="262626"/>
          </a:solidFill>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gn="ctr">
              <a:buNone/>
            </a:pPr>
            <a:r>
              <a:rPr lang="en-US" sz="4400" dirty="0">
                <a:solidFill>
                  <a:srgbClr val="FFFF00"/>
                </a:solidFill>
                <a:latin typeface="Avenir Next" panose="020B0503020202020204" pitchFamily="34" charset="0"/>
              </a:rPr>
              <a:t>The significance of the singular drives the unity of the plural</a:t>
            </a:r>
          </a:p>
        </p:txBody>
      </p:sp>
    </p:spTree>
    <p:extLst>
      <p:ext uri="{BB962C8B-B14F-4D97-AF65-F5344CB8AC3E}">
        <p14:creationId xmlns:p14="http://schemas.microsoft.com/office/powerpoint/2010/main" val="2147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2949</TotalTime>
  <Words>351</Words>
  <Application>Microsoft Macintosh PowerPoint</Application>
  <PresentationFormat>Widescreen</PresentationFormat>
  <Paragraphs>51</Paragraphs>
  <Slides>21</Slides>
  <Notes>0</Notes>
  <HiddenSlides>15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vt:lpstr>
      <vt:lpstr>Calibri</vt:lpstr>
      <vt:lpstr>Calibri Light</vt:lpstr>
      <vt:lpstr>Lato</vt:lpstr>
      <vt:lpstr>Tw Cen MT</vt:lpstr>
      <vt:lpstr>Office Theme</vt:lpstr>
      <vt:lpstr>PowerPoint Presentation</vt:lpstr>
      <vt:lpstr>Today’s class (pages 92-98)</vt:lpstr>
      <vt:lpstr>Philippians 1:27-28a (CSB)</vt:lpstr>
      <vt:lpstr>Today’s class (pages 92-98)</vt:lpstr>
      <vt:lpstr>PowerPoint Presentation</vt:lpstr>
      <vt:lpstr>Prayer Time</vt:lpstr>
      <vt:lpstr>Today’s class (page 16)</vt:lpstr>
      <vt:lpstr>PowerPoint Presentation</vt:lpstr>
      <vt:lpstr> Preposition circle (page 11)</vt:lpstr>
      <vt:lpstr>Dr. Gordon Fee  Quote</vt:lpstr>
      <vt:lpstr>Dr. G. Walter Hansen  Quote</vt:lpstr>
      <vt:lpstr>Dr. G. F. Hawthorne &amp; Dr. Ralph P. Martin  Quote</vt:lpstr>
      <vt:lpstr>Dr. Joe Hellerman  Quote</vt:lpstr>
      <vt:lpstr>Dr. Mark Keown  Quote</vt:lpstr>
      <vt:lpstr>Dr. Ralph P. Martin  Quote</vt:lpstr>
      <vt:lpstr>Dr. Tony Merida  &amp; Frances Chan  Quote</vt:lpstr>
      <vt:lpstr>Dr. Peter T. O’Brien  Quote</vt:lpstr>
      <vt:lpstr>Dr. John Reumann  Quote</vt:lpstr>
      <vt:lpstr>Dr. Moises Silva  Quote</vt:lpstr>
      <vt:lpstr>Dr. David T. A. Strain  Quote</vt:lpstr>
      <vt:lpstr>Jen Wilkin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2022-11-27T03:13:44Z</dcterms:modified>
</cp:coreProperties>
</file>